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6" r:id="rId3"/>
    <p:sldId id="256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7" r:id="rId17"/>
    <p:sldId id="269" r:id="rId18"/>
    <p:sldId id="270" r:id="rId19"/>
    <p:sldId id="272" r:id="rId20"/>
    <p:sldId id="273" r:id="rId21"/>
    <p:sldId id="274" r:id="rId22"/>
    <p:sldId id="275" r:id="rId23"/>
    <p:sldId id="277" r:id="rId24"/>
    <p:sldId id="278" r:id="rId25"/>
    <p:sldId id="283" r:id="rId26"/>
    <p:sldId id="284" r:id="rId27"/>
    <p:sldId id="279" r:id="rId28"/>
    <p:sldId id="280" r:id="rId29"/>
    <p:sldId id="281" r:id="rId30"/>
    <p:sldId id="285" r:id="rId31"/>
    <p:sldId id="286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Izukawa" userId="8cd3af5bce398e7e" providerId="LiveId" clId="{564F1638-0424-4950-AFD1-3E64F807CAA5}"/>
    <pc:docChg chg="modSld">
      <pc:chgData name="Rafael Izukawa" userId="8cd3af5bce398e7e" providerId="LiveId" clId="{564F1638-0424-4950-AFD1-3E64F807CAA5}" dt="2020-11-16T00:15:51.292" v="0" actId="14100"/>
      <pc:docMkLst>
        <pc:docMk/>
      </pc:docMkLst>
      <pc:sldChg chg="modSp mod">
        <pc:chgData name="Rafael Izukawa" userId="8cd3af5bce398e7e" providerId="LiveId" clId="{564F1638-0424-4950-AFD1-3E64F807CAA5}" dt="2020-11-16T00:15:51.292" v="0" actId="14100"/>
        <pc:sldMkLst>
          <pc:docMk/>
          <pc:sldMk cId="3382878710" sldId="287"/>
        </pc:sldMkLst>
        <pc:picChg chg="mod">
          <ac:chgData name="Rafael Izukawa" userId="8cd3af5bce398e7e" providerId="LiveId" clId="{564F1638-0424-4950-AFD1-3E64F807CAA5}" dt="2020-11-16T00:15:51.292" v="0" actId="14100"/>
          <ac:picMkLst>
            <pc:docMk/>
            <pc:sldMk cId="3382878710" sldId="287"/>
            <ac:picMk id="7" creationId="{2F9C2D0A-D89B-4F03-A2FD-91E5B8F44808}"/>
          </ac:picMkLst>
        </pc:picChg>
      </pc:sldChg>
    </pc:docChg>
  </pc:docChgLst>
  <pc:docChgLst>
    <pc:chgData name="Rafael Izukawa" userId="8cd3af5bce398e7e" providerId="LiveId" clId="{862A3F10-00A4-44A0-9034-9F538C73F4B2}"/>
    <pc:docChg chg="custSel addSld delSld modSld sldOrd">
      <pc:chgData name="Rafael Izukawa" userId="8cd3af5bce398e7e" providerId="LiveId" clId="{862A3F10-00A4-44A0-9034-9F538C73F4B2}" dt="2020-11-09T03:05:49.268" v="1284" actId="14100"/>
      <pc:docMkLst>
        <pc:docMk/>
      </pc:docMkLst>
      <pc:sldChg chg="addSp delSp modSp new mod">
        <pc:chgData name="Rafael Izukawa" userId="8cd3af5bce398e7e" providerId="LiveId" clId="{862A3F10-00A4-44A0-9034-9F538C73F4B2}" dt="2020-11-09T02:14:04.520" v="137" actId="14100"/>
        <pc:sldMkLst>
          <pc:docMk/>
          <pc:sldMk cId="3754655114" sldId="256"/>
        </pc:sldMkLst>
        <pc:spChg chg="del mod">
          <ac:chgData name="Rafael Izukawa" userId="8cd3af5bce398e7e" providerId="LiveId" clId="{862A3F10-00A4-44A0-9034-9F538C73F4B2}" dt="2020-11-09T02:08:35.916" v="31" actId="478"/>
          <ac:spMkLst>
            <pc:docMk/>
            <pc:sldMk cId="3754655114" sldId="256"/>
            <ac:spMk id="2" creationId="{A093395A-894C-462C-B687-E67C1FE24063}"/>
          </ac:spMkLst>
        </pc:spChg>
        <pc:spChg chg="del">
          <ac:chgData name="Rafael Izukawa" userId="8cd3af5bce398e7e" providerId="LiveId" clId="{862A3F10-00A4-44A0-9034-9F538C73F4B2}" dt="2020-11-09T02:08:40.572" v="32" actId="478"/>
          <ac:spMkLst>
            <pc:docMk/>
            <pc:sldMk cId="3754655114" sldId="256"/>
            <ac:spMk id="3" creationId="{D2F62407-90F6-4708-A74D-55BE315CEC91}"/>
          </ac:spMkLst>
        </pc:spChg>
        <pc:spChg chg="add mod">
          <ac:chgData name="Rafael Izukawa" userId="8cd3af5bce398e7e" providerId="LiveId" clId="{862A3F10-00A4-44A0-9034-9F538C73F4B2}" dt="2020-11-09T02:11:46.185" v="110" actId="1076"/>
          <ac:spMkLst>
            <pc:docMk/>
            <pc:sldMk cId="3754655114" sldId="25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4:04.520" v="137" actId="14100"/>
          <ac:picMkLst>
            <pc:docMk/>
            <pc:sldMk cId="3754655114" sldId="256"/>
            <ac:picMk id="6" creationId="{049AAECD-EA53-43D9-BD9C-AF177E1C7335}"/>
          </ac:picMkLst>
        </pc:picChg>
      </pc:sldChg>
      <pc:sldChg chg="addSp modSp add mod">
        <pc:chgData name="Rafael Izukawa" userId="8cd3af5bce398e7e" providerId="LiveId" clId="{862A3F10-00A4-44A0-9034-9F538C73F4B2}" dt="2020-11-09T02:13:56.954" v="135" actId="14100"/>
        <pc:sldMkLst>
          <pc:docMk/>
          <pc:sldMk cId="930767388" sldId="257"/>
        </pc:sldMkLst>
        <pc:spChg chg="mod">
          <ac:chgData name="Rafael Izukawa" userId="8cd3af5bce398e7e" providerId="LiveId" clId="{862A3F10-00A4-44A0-9034-9F538C73F4B2}" dt="2020-11-09T02:12:48.337" v="126" actId="20577"/>
          <ac:spMkLst>
            <pc:docMk/>
            <pc:sldMk cId="930767388" sldId="25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3:56.954" v="135" actId="14100"/>
          <ac:picMkLst>
            <pc:docMk/>
            <pc:sldMk cId="930767388" sldId="257"/>
            <ac:picMk id="3" creationId="{975BF9D7-DCBE-4849-B4B7-85F5C113714E}"/>
          </ac:picMkLst>
        </pc:picChg>
      </pc:sldChg>
      <pc:sldChg chg="new del">
        <pc:chgData name="Rafael Izukawa" userId="8cd3af5bce398e7e" providerId="LiveId" clId="{862A3F10-00A4-44A0-9034-9F538C73F4B2}" dt="2020-11-09T02:09:10.434" v="60" actId="47"/>
        <pc:sldMkLst>
          <pc:docMk/>
          <pc:sldMk cId="1729606027" sldId="257"/>
        </pc:sldMkLst>
      </pc:sldChg>
      <pc:sldChg chg="addSp modSp add mod">
        <pc:chgData name="Rafael Izukawa" userId="8cd3af5bce398e7e" providerId="LiveId" clId="{862A3F10-00A4-44A0-9034-9F538C73F4B2}" dt="2020-11-09T02:15:02.087" v="167" actId="14100"/>
        <pc:sldMkLst>
          <pc:docMk/>
          <pc:sldMk cId="1070792461" sldId="258"/>
        </pc:sldMkLst>
        <pc:spChg chg="mod">
          <ac:chgData name="Rafael Izukawa" userId="8cd3af5bce398e7e" providerId="LiveId" clId="{862A3F10-00A4-44A0-9034-9F538C73F4B2}" dt="2020-11-09T02:14:54.353" v="165" actId="20577"/>
          <ac:spMkLst>
            <pc:docMk/>
            <pc:sldMk cId="1070792461" sldId="25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5:02.087" v="167" actId="14100"/>
          <ac:picMkLst>
            <pc:docMk/>
            <pc:sldMk cId="1070792461" sldId="258"/>
            <ac:picMk id="3" creationId="{350EAB50-7C86-4798-B2D3-35CB4D29673A}"/>
          </ac:picMkLst>
        </pc:picChg>
      </pc:sldChg>
      <pc:sldChg chg="new del">
        <pc:chgData name="Rafael Izukawa" userId="8cd3af5bce398e7e" providerId="LiveId" clId="{862A3F10-00A4-44A0-9034-9F538C73F4B2}" dt="2020-11-09T02:09:12.182" v="61" actId="47"/>
        <pc:sldMkLst>
          <pc:docMk/>
          <pc:sldMk cId="1464053848" sldId="258"/>
        </pc:sldMkLst>
      </pc:sldChg>
      <pc:sldChg chg="new del">
        <pc:chgData name="Rafael Izukawa" userId="8cd3af5bce398e7e" providerId="LiveId" clId="{862A3F10-00A4-44A0-9034-9F538C73F4B2}" dt="2020-11-09T02:09:13.702" v="62" actId="47"/>
        <pc:sldMkLst>
          <pc:docMk/>
          <pc:sldMk cId="413753346" sldId="259"/>
        </pc:sldMkLst>
      </pc:sldChg>
      <pc:sldChg chg="addSp modSp add mod">
        <pc:chgData name="Rafael Izukawa" userId="8cd3af5bce398e7e" providerId="LiveId" clId="{862A3F10-00A4-44A0-9034-9F538C73F4B2}" dt="2020-11-09T02:15:56.018" v="202" actId="14100"/>
        <pc:sldMkLst>
          <pc:docMk/>
          <pc:sldMk cId="2372357081" sldId="259"/>
        </pc:sldMkLst>
        <pc:spChg chg="mod">
          <ac:chgData name="Rafael Izukawa" userId="8cd3af5bce398e7e" providerId="LiveId" clId="{862A3F10-00A4-44A0-9034-9F538C73F4B2}" dt="2020-11-09T02:15:36.572" v="196" actId="20577"/>
          <ac:spMkLst>
            <pc:docMk/>
            <pc:sldMk cId="2372357081" sldId="259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5:56.018" v="202" actId="14100"/>
          <ac:picMkLst>
            <pc:docMk/>
            <pc:sldMk cId="2372357081" sldId="259"/>
            <ac:picMk id="3" creationId="{481E9B19-E595-4D30-B4E9-2CA493A3D663}"/>
          </ac:picMkLst>
        </pc:picChg>
      </pc:sldChg>
      <pc:sldChg chg="addSp modSp add mod">
        <pc:chgData name="Rafael Izukawa" userId="8cd3af5bce398e7e" providerId="LiveId" clId="{862A3F10-00A4-44A0-9034-9F538C73F4B2}" dt="2020-11-09T02:18:12.191" v="266" actId="14100"/>
        <pc:sldMkLst>
          <pc:docMk/>
          <pc:sldMk cId="2073952082" sldId="260"/>
        </pc:sldMkLst>
        <pc:spChg chg="mod">
          <ac:chgData name="Rafael Izukawa" userId="8cd3af5bce398e7e" providerId="LiveId" clId="{862A3F10-00A4-44A0-9034-9F538C73F4B2}" dt="2020-11-09T02:17:34.450" v="260" actId="20577"/>
          <ac:spMkLst>
            <pc:docMk/>
            <pc:sldMk cId="2073952082" sldId="26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8:12.191" v="266" actId="14100"/>
          <ac:picMkLst>
            <pc:docMk/>
            <pc:sldMk cId="2073952082" sldId="260"/>
            <ac:picMk id="3" creationId="{462060BE-1BD4-4BAF-8F55-A7CFEE054703}"/>
          </ac:picMkLst>
        </pc:picChg>
      </pc:sldChg>
      <pc:sldChg chg="addSp modSp add mod ord">
        <pc:chgData name="Rafael Izukawa" userId="8cd3af5bce398e7e" providerId="LiveId" clId="{862A3F10-00A4-44A0-9034-9F538C73F4B2}" dt="2020-11-09T02:17:17.429" v="241"/>
        <pc:sldMkLst>
          <pc:docMk/>
          <pc:sldMk cId="2883897188" sldId="261"/>
        </pc:sldMkLst>
        <pc:spChg chg="mod">
          <ac:chgData name="Rafael Izukawa" userId="8cd3af5bce398e7e" providerId="LiveId" clId="{862A3F10-00A4-44A0-9034-9F538C73F4B2}" dt="2020-11-09T02:16:48.431" v="232" actId="1076"/>
          <ac:spMkLst>
            <pc:docMk/>
            <pc:sldMk cId="2883897188" sldId="261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7:12.428" v="239" actId="14100"/>
          <ac:picMkLst>
            <pc:docMk/>
            <pc:sldMk cId="2883897188" sldId="261"/>
            <ac:picMk id="3" creationId="{A5CF5E67-1683-4196-986B-71D4C4D9D3CA}"/>
          </ac:picMkLst>
        </pc:picChg>
      </pc:sldChg>
      <pc:sldChg chg="addSp modSp add mod">
        <pc:chgData name="Rafael Izukawa" userId="8cd3af5bce398e7e" providerId="LiveId" clId="{862A3F10-00A4-44A0-9034-9F538C73F4B2}" dt="2020-11-09T02:19:45.429" v="282" actId="14100"/>
        <pc:sldMkLst>
          <pc:docMk/>
          <pc:sldMk cId="3072815455" sldId="262"/>
        </pc:sldMkLst>
        <pc:spChg chg="mod">
          <ac:chgData name="Rafael Izukawa" userId="8cd3af5bce398e7e" providerId="LiveId" clId="{862A3F10-00A4-44A0-9034-9F538C73F4B2}" dt="2020-11-09T02:18:48.878" v="276" actId="20577"/>
          <ac:spMkLst>
            <pc:docMk/>
            <pc:sldMk cId="3072815455" sldId="262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9:45.429" v="282" actId="14100"/>
          <ac:picMkLst>
            <pc:docMk/>
            <pc:sldMk cId="3072815455" sldId="262"/>
            <ac:picMk id="3" creationId="{17327B01-383B-442F-A8C3-BA991DC2968E}"/>
          </ac:picMkLst>
        </pc:picChg>
      </pc:sldChg>
      <pc:sldChg chg="addSp modSp add mod">
        <pc:chgData name="Rafael Izukawa" userId="8cd3af5bce398e7e" providerId="LiveId" clId="{862A3F10-00A4-44A0-9034-9F538C73F4B2}" dt="2020-11-09T02:20:53.792" v="311" actId="14100"/>
        <pc:sldMkLst>
          <pc:docMk/>
          <pc:sldMk cId="2928301522" sldId="263"/>
        </pc:sldMkLst>
        <pc:spChg chg="mod">
          <ac:chgData name="Rafael Izukawa" userId="8cd3af5bce398e7e" providerId="LiveId" clId="{862A3F10-00A4-44A0-9034-9F538C73F4B2}" dt="2020-11-09T02:20:27.962" v="304" actId="20577"/>
          <ac:spMkLst>
            <pc:docMk/>
            <pc:sldMk cId="2928301522" sldId="263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0:53.792" v="311" actId="14100"/>
          <ac:picMkLst>
            <pc:docMk/>
            <pc:sldMk cId="2928301522" sldId="263"/>
            <ac:picMk id="3" creationId="{4FBA7929-B5CF-4477-AA1D-1DFE5B803414}"/>
          </ac:picMkLst>
        </pc:picChg>
      </pc:sldChg>
      <pc:sldChg chg="addSp modSp add mod">
        <pc:chgData name="Rafael Izukawa" userId="8cd3af5bce398e7e" providerId="LiveId" clId="{862A3F10-00A4-44A0-9034-9F538C73F4B2}" dt="2020-11-09T02:21:52.152" v="358" actId="14100"/>
        <pc:sldMkLst>
          <pc:docMk/>
          <pc:sldMk cId="1811050021" sldId="264"/>
        </pc:sldMkLst>
        <pc:spChg chg="mod">
          <ac:chgData name="Rafael Izukawa" userId="8cd3af5bce398e7e" providerId="LiveId" clId="{862A3F10-00A4-44A0-9034-9F538C73F4B2}" dt="2020-11-09T02:21:33.800" v="352" actId="20577"/>
          <ac:spMkLst>
            <pc:docMk/>
            <pc:sldMk cId="1811050021" sldId="264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1:52.152" v="358" actId="14100"/>
          <ac:picMkLst>
            <pc:docMk/>
            <pc:sldMk cId="1811050021" sldId="264"/>
            <ac:picMk id="3" creationId="{4B1A7C3B-75B6-4822-909B-A0030C848787}"/>
          </ac:picMkLst>
        </pc:picChg>
      </pc:sldChg>
      <pc:sldChg chg="addSp modSp add mod">
        <pc:chgData name="Rafael Izukawa" userId="8cd3af5bce398e7e" providerId="LiveId" clId="{862A3F10-00A4-44A0-9034-9F538C73F4B2}" dt="2020-11-09T02:22:54.897" v="413" actId="14100"/>
        <pc:sldMkLst>
          <pc:docMk/>
          <pc:sldMk cId="3867949527" sldId="265"/>
        </pc:sldMkLst>
        <pc:spChg chg="mod">
          <ac:chgData name="Rafael Izukawa" userId="8cd3af5bce398e7e" providerId="LiveId" clId="{862A3F10-00A4-44A0-9034-9F538C73F4B2}" dt="2020-11-09T02:22:25.475" v="407" actId="20577"/>
          <ac:spMkLst>
            <pc:docMk/>
            <pc:sldMk cId="3867949527" sldId="265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2:54.897" v="413" actId="14100"/>
          <ac:picMkLst>
            <pc:docMk/>
            <pc:sldMk cId="3867949527" sldId="265"/>
            <ac:picMk id="3" creationId="{C6359796-7878-40C5-9814-623C1F901B7C}"/>
          </ac:picMkLst>
        </pc:picChg>
      </pc:sldChg>
      <pc:sldChg chg="addSp delSp modSp add mod">
        <pc:chgData name="Rafael Izukawa" userId="8cd3af5bce398e7e" providerId="LiveId" clId="{862A3F10-00A4-44A0-9034-9F538C73F4B2}" dt="2020-11-09T02:24:08.132" v="424" actId="14100"/>
        <pc:sldMkLst>
          <pc:docMk/>
          <pc:sldMk cId="229702066" sldId="266"/>
        </pc:sldMkLst>
        <pc:spChg chg="add mod">
          <ac:chgData name="Rafael Izukawa" userId="8cd3af5bce398e7e" providerId="LiveId" clId="{862A3F10-00A4-44A0-9034-9F538C73F4B2}" dt="2020-11-09T02:23:19.596" v="418" actId="20577"/>
          <ac:spMkLst>
            <pc:docMk/>
            <pc:sldMk cId="229702066" sldId="266"/>
            <ac:spMk id="2" creationId="{9E69881A-F7FE-42CC-8191-C1AE2A963800}"/>
          </ac:spMkLst>
        </pc:spChg>
        <pc:spChg chg="del mod">
          <ac:chgData name="Rafael Izukawa" userId="8cd3af5bce398e7e" providerId="LiveId" clId="{862A3F10-00A4-44A0-9034-9F538C73F4B2}" dt="2020-11-09T02:23:12.488" v="415" actId="478"/>
          <ac:spMkLst>
            <pc:docMk/>
            <pc:sldMk cId="229702066" sldId="26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4:08.132" v="424" actId="14100"/>
          <ac:picMkLst>
            <pc:docMk/>
            <pc:sldMk cId="229702066" sldId="266"/>
            <ac:picMk id="6" creationId="{1AEFEBB5-5B6C-4C45-BED8-D363F9ADDA53}"/>
          </ac:picMkLst>
        </pc:picChg>
      </pc:sldChg>
      <pc:sldChg chg="addSp modSp add mod">
        <pc:chgData name="Rafael Izukawa" userId="8cd3af5bce398e7e" providerId="LiveId" clId="{862A3F10-00A4-44A0-9034-9F538C73F4B2}" dt="2020-11-09T02:25:18.679" v="449" actId="14100"/>
        <pc:sldMkLst>
          <pc:docMk/>
          <pc:sldMk cId="941774508" sldId="267"/>
        </pc:sldMkLst>
        <pc:spChg chg="mod">
          <ac:chgData name="Rafael Izukawa" userId="8cd3af5bce398e7e" providerId="LiveId" clId="{862A3F10-00A4-44A0-9034-9F538C73F4B2}" dt="2020-11-09T02:24:55.062" v="443" actId="20577"/>
          <ac:spMkLst>
            <pc:docMk/>
            <pc:sldMk cId="941774508" sldId="26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5:18.679" v="449" actId="14100"/>
          <ac:picMkLst>
            <pc:docMk/>
            <pc:sldMk cId="941774508" sldId="267"/>
            <ac:picMk id="3" creationId="{C0F3FA48-A896-4785-B3FA-A492B1983547}"/>
          </ac:picMkLst>
        </pc:picChg>
      </pc:sldChg>
      <pc:sldChg chg="addSp modSp add mod">
        <pc:chgData name="Rafael Izukawa" userId="8cd3af5bce398e7e" providerId="LiveId" clId="{862A3F10-00A4-44A0-9034-9F538C73F4B2}" dt="2020-11-09T02:26:39.213" v="491" actId="14100"/>
        <pc:sldMkLst>
          <pc:docMk/>
          <pc:sldMk cId="3227675841" sldId="268"/>
        </pc:sldMkLst>
        <pc:spChg chg="mod">
          <ac:chgData name="Rafael Izukawa" userId="8cd3af5bce398e7e" providerId="LiveId" clId="{862A3F10-00A4-44A0-9034-9F538C73F4B2}" dt="2020-11-09T02:26:11.846" v="484" actId="1076"/>
          <ac:spMkLst>
            <pc:docMk/>
            <pc:sldMk cId="3227675841" sldId="26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6:39.213" v="491" actId="14100"/>
          <ac:picMkLst>
            <pc:docMk/>
            <pc:sldMk cId="3227675841" sldId="268"/>
            <ac:picMk id="3" creationId="{63A1AE28-050D-4ABB-8B31-C000D2706BBD}"/>
          </ac:picMkLst>
        </pc:picChg>
      </pc:sldChg>
      <pc:sldChg chg="addSp delSp modSp add mod">
        <pc:chgData name="Rafael Izukawa" userId="8cd3af5bce398e7e" providerId="LiveId" clId="{862A3F10-00A4-44A0-9034-9F538C73F4B2}" dt="2020-11-09T02:37:34.174" v="713" actId="14100"/>
        <pc:sldMkLst>
          <pc:docMk/>
          <pc:sldMk cId="3135706427" sldId="269"/>
        </pc:sldMkLst>
        <pc:spChg chg="mod">
          <ac:chgData name="Rafael Izukawa" userId="8cd3af5bce398e7e" providerId="LiveId" clId="{862A3F10-00A4-44A0-9034-9F538C73F4B2}" dt="2020-11-09T02:27:13.272" v="530" actId="20577"/>
          <ac:spMkLst>
            <pc:docMk/>
            <pc:sldMk cId="3135706427" sldId="269"/>
            <ac:spMk id="4" creationId="{DF8A6A24-4DF8-4420-B90D-929CC3917606}"/>
          </ac:spMkLst>
        </pc:spChg>
        <pc:picChg chg="add del mod">
          <ac:chgData name="Rafael Izukawa" userId="8cd3af5bce398e7e" providerId="LiveId" clId="{862A3F10-00A4-44A0-9034-9F538C73F4B2}" dt="2020-11-09T02:31:38.452" v="676" actId="478"/>
          <ac:picMkLst>
            <pc:docMk/>
            <pc:sldMk cId="3135706427" sldId="269"/>
            <ac:picMk id="3" creationId="{57FB5838-B332-4851-83C8-58422098B51A}"/>
          </ac:picMkLst>
        </pc:picChg>
        <pc:picChg chg="add mod">
          <ac:chgData name="Rafael Izukawa" userId="8cd3af5bce398e7e" providerId="LiveId" clId="{862A3F10-00A4-44A0-9034-9F538C73F4B2}" dt="2020-11-09T02:37:34.174" v="713" actId="14100"/>
          <ac:picMkLst>
            <pc:docMk/>
            <pc:sldMk cId="3135706427" sldId="269"/>
            <ac:picMk id="6" creationId="{D2DF5558-1C45-40F6-B771-39369EBFDC0D}"/>
          </ac:picMkLst>
        </pc:picChg>
      </pc:sldChg>
      <pc:sldChg chg="addSp modSp add mod">
        <pc:chgData name="Rafael Izukawa" userId="8cd3af5bce398e7e" providerId="LiveId" clId="{862A3F10-00A4-44A0-9034-9F538C73F4B2}" dt="2020-11-09T02:30:25.266" v="625" actId="20577"/>
        <pc:sldMkLst>
          <pc:docMk/>
          <pc:sldMk cId="3993665503" sldId="270"/>
        </pc:sldMkLst>
        <pc:spChg chg="mod">
          <ac:chgData name="Rafael Izukawa" userId="8cd3af5bce398e7e" providerId="LiveId" clId="{862A3F10-00A4-44A0-9034-9F538C73F4B2}" dt="2020-11-09T02:30:25.266" v="625" actId="20577"/>
          <ac:spMkLst>
            <pc:docMk/>
            <pc:sldMk cId="3993665503" sldId="27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0:09.193" v="588" actId="14100"/>
          <ac:picMkLst>
            <pc:docMk/>
            <pc:sldMk cId="3993665503" sldId="270"/>
            <ac:picMk id="3" creationId="{4C46BA6E-0F07-4EFC-8E83-882A65046363}"/>
          </ac:picMkLst>
        </pc:picChg>
      </pc:sldChg>
      <pc:sldChg chg="addSp modSp add del mod">
        <pc:chgData name="Rafael Izukawa" userId="8cd3af5bce398e7e" providerId="LiveId" clId="{862A3F10-00A4-44A0-9034-9F538C73F4B2}" dt="2020-11-09T02:31:40.985" v="677" actId="47"/>
        <pc:sldMkLst>
          <pc:docMk/>
          <pc:sldMk cId="3526615454" sldId="271"/>
        </pc:sldMkLst>
        <pc:spChg chg="mod">
          <ac:chgData name="Rafael Izukawa" userId="8cd3af5bce398e7e" providerId="LiveId" clId="{862A3F10-00A4-44A0-9034-9F538C73F4B2}" dt="2020-11-09T02:30:43.576" v="669" actId="20577"/>
          <ac:spMkLst>
            <pc:docMk/>
            <pc:sldMk cId="3526615454" sldId="271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1:06.120" v="675" actId="14100"/>
          <ac:picMkLst>
            <pc:docMk/>
            <pc:sldMk cId="3526615454" sldId="271"/>
            <ac:picMk id="3" creationId="{3AF1E7A1-293E-4E01-B7EF-403A3265B875}"/>
          </ac:picMkLst>
        </pc:picChg>
      </pc:sldChg>
      <pc:sldChg chg="addSp modSp add mod">
        <pc:chgData name="Rafael Izukawa" userId="8cd3af5bce398e7e" providerId="LiveId" clId="{862A3F10-00A4-44A0-9034-9F538C73F4B2}" dt="2020-11-09T02:34:15.265" v="707" actId="14100"/>
        <pc:sldMkLst>
          <pc:docMk/>
          <pc:sldMk cId="2099812106" sldId="272"/>
        </pc:sldMkLst>
        <pc:spChg chg="mod">
          <ac:chgData name="Rafael Izukawa" userId="8cd3af5bce398e7e" providerId="LiveId" clId="{862A3F10-00A4-44A0-9034-9F538C73F4B2}" dt="2020-11-09T02:32:08.061" v="701" actId="1076"/>
          <ac:spMkLst>
            <pc:docMk/>
            <pc:sldMk cId="2099812106" sldId="272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4:15.265" v="707" actId="14100"/>
          <ac:picMkLst>
            <pc:docMk/>
            <pc:sldMk cId="2099812106" sldId="272"/>
            <ac:picMk id="3" creationId="{68BEFFF0-633F-4E12-8E7A-E7D8BCF5727E}"/>
          </ac:picMkLst>
        </pc:picChg>
      </pc:sldChg>
      <pc:sldChg chg="addSp modSp add mod">
        <pc:chgData name="Rafael Izukawa" userId="8cd3af5bce398e7e" providerId="LiveId" clId="{862A3F10-00A4-44A0-9034-9F538C73F4B2}" dt="2020-11-09T02:41:31.583" v="801" actId="20577"/>
        <pc:sldMkLst>
          <pc:docMk/>
          <pc:sldMk cId="712338565" sldId="273"/>
        </pc:sldMkLst>
        <pc:spChg chg="mod">
          <ac:chgData name="Rafael Izukawa" userId="8cd3af5bce398e7e" providerId="LiveId" clId="{862A3F10-00A4-44A0-9034-9F538C73F4B2}" dt="2020-11-09T02:41:31.583" v="801" actId="20577"/>
          <ac:spMkLst>
            <pc:docMk/>
            <pc:sldMk cId="712338565" sldId="273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1:16.485" v="790" actId="14100"/>
          <ac:picMkLst>
            <pc:docMk/>
            <pc:sldMk cId="712338565" sldId="273"/>
            <ac:picMk id="3" creationId="{99CCF097-0D62-4152-BED3-27AFD981D32D}"/>
          </ac:picMkLst>
        </pc:picChg>
      </pc:sldChg>
      <pc:sldChg chg="addSp modSp add mod">
        <pc:chgData name="Rafael Izukawa" userId="8cd3af5bce398e7e" providerId="LiveId" clId="{862A3F10-00A4-44A0-9034-9F538C73F4B2}" dt="2020-11-09T02:39:51.066" v="784" actId="20577"/>
        <pc:sldMkLst>
          <pc:docMk/>
          <pc:sldMk cId="2725480703" sldId="274"/>
        </pc:sldMkLst>
        <pc:spChg chg="mod">
          <ac:chgData name="Rafael Izukawa" userId="8cd3af5bce398e7e" providerId="LiveId" clId="{862A3F10-00A4-44A0-9034-9F538C73F4B2}" dt="2020-11-09T02:39:51.066" v="784" actId="20577"/>
          <ac:spMkLst>
            <pc:docMk/>
            <pc:sldMk cId="2725480703" sldId="274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9:35.467" v="776" actId="14100"/>
          <ac:picMkLst>
            <pc:docMk/>
            <pc:sldMk cId="2725480703" sldId="274"/>
            <ac:picMk id="3" creationId="{19F4D345-D3D4-4FFF-9C3E-2A2EE5A30D9D}"/>
          </ac:picMkLst>
        </pc:picChg>
      </pc:sldChg>
      <pc:sldChg chg="addSp delSp modSp add mod">
        <pc:chgData name="Rafael Izukawa" userId="8cd3af5bce398e7e" providerId="LiveId" clId="{862A3F10-00A4-44A0-9034-9F538C73F4B2}" dt="2020-11-09T02:45:29.646" v="842" actId="20577"/>
        <pc:sldMkLst>
          <pc:docMk/>
          <pc:sldMk cId="277946138" sldId="275"/>
        </pc:sldMkLst>
        <pc:spChg chg="del">
          <ac:chgData name="Rafael Izukawa" userId="8cd3af5bce398e7e" providerId="LiveId" clId="{862A3F10-00A4-44A0-9034-9F538C73F4B2}" dt="2020-11-09T02:41:52.699" v="802" actId="478"/>
          <ac:spMkLst>
            <pc:docMk/>
            <pc:sldMk cId="277946138" sldId="275"/>
            <ac:spMk id="4" creationId="{DF8A6A24-4DF8-4420-B90D-929CC3917606}"/>
          </ac:spMkLst>
        </pc:spChg>
        <pc:spChg chg="add mod">
          <ac:chgData name="Rafael Izukawa" userId="8cd3af5bce398e7e" providerId="LiveId" clId="{862A3F10-00A4-44A0-9034-9F538C73F4B2}" dt="2020-11-09T02:45:29.646" v="842" actId="20577"/>
          <ac:spMkLst>
            <pc:docMk/>
            <pc:sldMk cId="277946138" sldId="275"/>
            <ac:spMk id="6" creationId="{02147616-F1C5-4BD7-91F8-897B45F37664}"/>
          </ac:spMkLst>
        </pc:spChg>
        <pc:picChg chg="add mod">
          <ac:chgData name="Rafael Izukawa" userId="8cd3af5bce398e7e" providerId="LiveId" clId="{862A3F10-00A4-44A0-9034-9F538C73F4B2}" dt="2020-11-09T02:45:10.234" v="810" actId="1076"/>
          <ac:picMkLst>
            <pc:docMk/>
            <pc:sldMk cId="277946138" sldId="275"/>
            <ac:picMk id="3" creationId="{57DB9543-567C-4173-92D7-2E7E4946FD18}"/>
          </ac:picMkLst>
        </pc:picChg>
      </pc:sldChg>
      <pc:sldChg chg="addSp modSp add mod ord">
        <pc:chgData name="Rafael Izukawa" userId="8cd3af5bce398e7e" providerId="LiveId" clId="{862A3F10-00A4-44A0-9034-9F538C73F4B2}" dt="2020-11-09T02:11:27.677" v="100"/>
        <pc:sldMkLst>
          <pc:docMk/>
          <pc:sldMk cId="3344191735" sldId="276"/>
        </pc:sldMkLst>
        <pc:spChg chg="mod">
          <ac:chgData name="Rafael Izukawa" userId="8cd3af5bce398e7e" providerId="LiveId" clId="{862A3F10-00A4-44A0-9034-9F538C73F4B2}" dt="2020-11-09T02:11:08.221" v="95" actId="1076"/>
          <ac:spMkLst>
            <pc:docMk/>
            <pc:sldMk cId="3344191735" sldId="27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1:16.306" v="98" actId="1076"/>
          <ac:picMkLst>
            <pc:docMk/>
            <pc:sldMk cId="3344191735" sldId="276"/>
            <ac:picMk id="3" creationId="{307A220D-6E5D-4444-864B-8BF8E09D5F42}"/>
          </ac:picMkLst>
        </pc:picChg>
      </pc:sldChg>
      <pc:sldChg chg="addSp modSp add mod">
        <pc:chgData name="Rafael Izukawa" userId="8cd3af5bce398e7e" providerId="LiveId" clId="{862A3F10-00A4-44A0-9034-9F538C73F4B2}" dt="2020-11-09T02:46:11.750" v="878" actId="14100"/>
        <pc:sldMkLst>
          <pc:docMk/>
          <pc:sldMk cId="4224875043" sldId="277"/>
        </pc:sldMkLst>
        <pc:spChg chg="mod">
          <ac:chgData name="Rafael Izukawa" userId="8cd3af5bce398e7e" providerId="LiveId" clId="{862A3F10-00A4-44A0-9034-9F538C73F4B2}" dt="2020-11-09T02:45:56.387" v="872" actId="20577"/>
          <ac:spMkLst>
            <pc:docMk/>
            <pc:sldMk cId="4224875043" sldId="27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6:11.750" v="878" actId="14100"/>
          <ac:picMkLst>
            <pc:docMk/>
            <pc:sldMk cId="4224875043" sldId="277"/>
            <ac:picMk id="3" creationId="{6045C43A-777A-48AA-A60C-ADA0AFE8F1BF}"/>
          </ac:picMkLst>
        </pc:picChg>
      </pc:sldChg>
      <pc:sldChg chg="addSp modSp add mod">
        <pc:chgData name="Rafael Izukawa" userId="8cd3af5bce398e7e" providerId="LiveId" clId="{862A3F10-00A4-44A0-9034-9F538C73F4B2}" dt="2020-11-09T02:48:53.576" v="906" actId="14100"/>
        <pc:sldMkLst>
          <pc:docMk/>
          <pc:sldMk cId="1697350657" sldId="278"/>
        </pc:sldMkLst>
        <pc:spChg chg="mod">
          <ac:chgData name="Rafael Izukawa" userId="8cd3af5bce398e7e" providerId="LiveId" clId="{862A3F10-00A4-44A0-9034-9F538C73F4B2}" dt="2020-11-09T02:48:35.328" v="900" actId="20577"/>
          <ac:spMkLst>
            <pc:docMk/>
            <pc:sldMk cId="1697350657" sldId="27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8:53.576" v="906" actId="14100"/>
          <ac:picMkLst>
            <pc:docMk/>
            <pc:sldMk cId="1697350657" sldId="278"/>
            <ac:picMk id="3" creationId="{3221E41D-C1E6-4ACD-A85C-39C88DF4329D}"/>
          </ac:picMkLst>
        </pc:picChg>
      </pc:sldChg>
      <pc:sldChg chg="addSp modSp add mod">
        <pc:chgData name="Rafael Izukawa" userId="8cd3af5bce398e7e" providerId="LiveId" clId="{862A3F10-00A4-44A0-9034-9F538C73F4B2}" dt="2020-11-09T02:49:49.589" v="942" actId="14100"/>
        <pc:sldMkLst>
          <pc:docMk/>
          <pc:sldMk cId="4249217106" sldId="279"/>
        </pc:sldMkLst>
        <pc:spChg chg="mod">
          <ac:chgData name="Rafael Izukawa" userId="8cd3af5bce398e7e" providerId="LiveId" clId="{862A3F10-00A4-44A0-9034-9F538C73F4B2}" dt="2020-11-09T02:49:33.019" v="938" actId="20577"/>
          <ac:spMkLst>
            <pc:docMk/>
            <pc:sldMk cId="4249217106" sldId="279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9:49.589" v="942" actId="14100"/>
          <ac:picMkLst>
            <pc:docMk/>
            <pc:sldMk cId="4249217106" sldId="279"/>
            <ac:picMk id="3" creationId="{49D88F9F-CF8A-4176-B461-77F98E1481C0}"/>
          </ac:picMkLst>
        </pc:picChg>
      </pc:sldChg>
      <pc:sldChg chg="addSp modSp add mod">
        <pc:chgData name="Rafael Izukawa" userId="8cd3af5bce398e7e" providerId="LiveId" clId="{862A3F10-00A4-44A0-9034-9F538C73F4B2}" dt="2020-11-09T02:51:16.886" v="983" actId="14100"/>
        <pc:sldMkLst>
          <pc:docMk/>
          <pc:sldMk cId="151757578" sldId="280"/>
        </pc:sldMkLst>
        <pc:spChg chg="mod">
          <ac:chgData name="Rafael Izukawa" userId="8cd3af5bce398e7e" providerId="LiveId" clId="{862A3F10-00A4-44A0-9034-9F538C73F4B2}" dt="2020-11-09T02:51:00.619" v="977" actId="20577"/>
          <ac:spMkLst>
            <pc:docMk/>
            <pc:sldMk cId="151757578" sldId="28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51:16.886" v="983" actId="14100"/>
          <ac:picMkLst>
            <pc:docMk/>
            <pc:sldMk cId="151757578" sldId="280"/>
            <ac:picMk id="3" creationId="{7ABF792A-45AF-4CFD-9475-12C1C2DF4D4B}"/>
          </ac:picMkLst>
        </pc:picChg>
      </pc:sldChg>
      <pc:sldChg chg="addSp delSp modSp add mod">
        <pc:chgData name="Rafael Izukawa" userId="8cd3af5bce398e7e" providerId="LiveId" clId="{862A3F10-00A4-44A0-9034-9F538C73F4B2}" dt="2020-11-09T02:53:21.346" v="1040" actId="14100"/>
        <pc:sldMkLst>
          <pc:docMk/>
          <pc:sldMk cId="3383975254" sldId="281"/>
        </pc:sldMkLst>
        <pc:spChg chg="mod">
          <ac:chgData name="Rafael Izukawa" userId="8cd3af5bce398e7e" providerId="LiveId" clId="{862A3F10-00A4-44A0-9034-9F538C73F4B2}" dt="2020-11-09T02:51:45.106" v="1032" actId="20577"/>
          <ac:spMkLst>
            <pc:docMk/>
            <pc:sldMk cId="3383975254" sldId="281"/>
            <ac:spMk id="4" creationId="{DF8A6A24-4DF8-4420-B90D-929CC3917606}"/>
          </ac:spMkLst>
        </pc:spChg>
        <pc:picChg chg="add del mod">
          <ac:chgData name="Rafael Izukawa" userId="8cd3af5bce398e7e" providerId="LiveId" clId="{862A3F10-00A4-44A0-9034-9F538C73F4B2}" dt="2020-11-09T02:52:05.729" v="1036" actId="478"/>
          <ac:picMkLst>
            <pc:docMk/>
            <pc:sldMk cId="3383975254" sldId="281"/>
            <ac:picMk id="3" creationId="{4E1714E0-188E-4447-AEB0-8F3A477E2638}"/>
          </ac:picMkLst>
        </pc:picChg>
        <pc:picChg chg="add mod">
          <ac:chgData name="Rafael Izukawa" userId="8cd3af5bce398e7e" providerId="LiveId" clId="{862A3F10-00A4-44A0-9034-9F538C73F4B2}" dt="2020-11-09T02:53:21.346" v="1040" actId="14100"/>
          <ac:picMkLst>
            <pc:docMk/>
            <pc:sldMk cId="3383975254" sldId="281"/>
            <ac:picMk id="6" creationId="{371F63CA-D016-4FB8-93E9-D7C144FD16BF}"/>
          </ac:picMkLst>
        </pc:picChg>
      </pc:sldChg>
      <pc:sldChg chg="addSp delSp modSp new mod">
        <pc:chgData name="Rafael Izukawa" userId="8cd3af5bce398e7e" providerId="LiveId" clId="{862A3F10-00A4-44A0-9034-9F538C73F4B2}" dt="2020-11-09T02:28:10.474" v="574" actId="14100"/>
        <pc:sldMkLst>
          <pc:docMk/>
          <pc:sldMk cId="3250345073" sldId="282"/>
        </pc:sldMkLst>
        <pc:spChg chg="del">
          <ac:chgData name="Rafael Izukawa" userId="8cd3af5bce398e7e" providerId="LiveId" clId="{862A3F10-00A4-44A0-9034-9F538C73F4B2}" dt="2020-11-09T02:27:23.773" v="532" actId="478"/>
          <ac:spMkLst>
            <pc:docMk/>
            <pc:sldMk cId="3250345073" sldId="282"/>
            <ac:spMk id="2" creationId="{61B3C1D6-132E-44F2-AA2B-5417E9784968}"/>
          </ac:spMkLst>
        </pc:spChg>
        <pc:spChg chg="del">
          <ac:chgData name="Rafael Izukawa" userId="8cd3af5bce398e7e" providerId="LiveId" clId="{862A3F10-00A4-44A0-9034-9F538C73F4B2}" dt="2020-11-09T02:27:26.302" v="533" actId="478"/>
          <ac:spMkLst>
            <pc:docMk/>
            <pc:sldMk cId="3250345073" sldId="282"/>
            <ac:spMk id="3" creationId="{9BA46B87-62AA-4D7E-BCC9-B962B3C0EDC4}"/>
          </ac:spMkLst>
        </pc:spChg>
        <pc:spChg chg="add mod">
          <ac:chgData name="Rafael Izukawa" userId="8cd3af5bce398e7e" providerId="LiveId" clId="{862A3F10-00A4-44A0-9034-9F538C73F4B2}" dt="2020-11-09T02:27:45.340" v="568" actId="6549"/>
          <ac:spMkLst>
            <pc:docMk/>
            <pc:sldMk cId="3250345073" sldId="282"/>
            <ac:spMk id="5" creationId="{C46617C4-1BB5-43CB-8C11-4E722FF2FCA4}"/>
          </ac:spMkLst>
        </pc:spChg>
        <pc:picChg chg="add mod">
          <ac:chgData name="Rafael Izukawa" userId="8cd3af5bce398e7e" providerId="LiveId" clId="{862A3F10-00A4-44A0-9034-9F538C73F4B2}" dt="2020-11-09T02:28:10.474" v="574" actId="14100"/>
          <ac:picMkLst>
            <pc:docMk/>
            <pc:sldMk cId="3250345073" sldId="282"/>
            <ac:picMk id="7" creationId="{6EF0C961-925E-4E37-B3FE-2593A20537DA}"/>
          </ac:picMkLst>
        </pc:picChg>
      </pc:sldChg>
      <pc:sldChg chg="add del">
        <pc:chgData name="Rafael Izukawa" userId="8cd3af5bce398e7e" providerId="LiveId" clId="{862A3F10-00A4-44A0-9034-9F538C73F4B2}" dt="2020-11-09T02:10:07.166" v="89" actId="47"/>
        <pc:sldMkLst>
          <pc:docMk/>
          <pc:sldMk cId="3313524642" sldId="282"/>
        </pc:sldMkLst>
      </pc:sldChg>
      <pc:sldChg chg="addSp delSp modSp new mod ord">
        <pc:chgData name="Rafael Izukawa" userId="8cd3af5bce398e7e" providerId="LiveId" clId="{862A3F10-00A4-44A0-9034-9F538C73F4B2}" dt="2020-11-09T02:57:21.747" v="1137" actId="14100"/>
        <pc:sldMkLst>
          <pc:docMk/>
          <pc:sldMk cId="801822117" sldId="283"/>
        </pc:sldMkLst>
        <pc:spChg chg="del">
          <ac:chgData name="Rafael Izukawa" userId="8cd3af5bce398e7e" providerId="LiveId" clId="{862A3F10-00A4-44A0-9034-9F538C73F4B2}" dt="2020-11-09T02:53:51.040" v="1048" actId="478"/>
          <ac:spMkLst>
            <pc:docMk/>
            <pc:sldMk cId="801822117" sldId="283"/>
            <ac:spMk id="2" creationId="{E83E8909-E296-481A-BA45-6327EB78FA91}"/>
          </ac:spMkLst>
        </pc:spChg>
        <pc:spChg chg="del">
          <ac:chgData name="Rafael Izukawa" userId="8cd3af5bce398e7e" providerId="LiveId" clId="{862A3F10-00A4-44A0-9034-9F538C73F4B2}" dt="2020-11-09T02:53:55.032" v="1049" actId="478"/>
          <ac:spMkLst>
            <pc:docMk/>
            <pc:sldMk cId="801822117" sldId="283"/>
            <ac:spMk id="3" creationId="{168339F0-F1EE-489B-BAF3-7CF837269C6E}"/>
          </ac:spMkLst>
        </pc:spChg>
        <pc:spChg chg="add mod">
          <ac:chgData name="Rafael Izukawa" userId="8cd3af5bce398e7e" providerId="LiveId" clId="{862A3F10-00A4-44A0-9034-9F538C73F4B2}" dt="2020-11-09T02:54:50.438" v="1082" actId="20577"/>
          <ac:spMkLst>
            <pc:docMk/>
            <pc:sldMk cId="801822117" sldId="283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2:57:21.747" v="1137" actId="14100"/>
          <ac:picMkLst>
            <pc:docMk/>
            <pc:sldMk cId="801822117" sldId="283"/>
            <ac:picMk id="7" creationId="{9245F2E5-D7DA-473B-BE37-09BF51998E64}"/>
          </ac:picMkLst>
        </pc:picChg>
      </pc:sldChg>
      <pc:sldChg chg="new del">
        <pc:chgData name="Rafael Izukawa" userId="8cd3af5bce398e7e" providerId="LiveId" clId="{862A3F10-00A4-44A0-9034-9F538C73F4B2}" dt="2020-11-09T02:53:41.429" v="1046" actId="47"/>
        <pc:sldMkLst>
          <pc:docMk/>
          <pc:sldMk cId="1348475882" sldId="284"/>
        </pc:sldMkLst>
      </pc:sldChg>
      <pc:sldChg chg="addSp modSp add mod ord">
        <pc:chgData name="Rafael Izukawa" userId="8cd3af5bce398e7e" providerId="LiveId" clId="{862A3F10-00A4-44A0-9034-9F538C73F4B2}" dt="2020-11-09T02:59:05.991" v="1143" actId="14100"/>
        <pc:sldMkLst>
          <pc:docMk/>
          <pc:sldMk cId="3681843569" sldId="284"/>
        </pc:sldMkLst>
        <pc:spChg chg="mod">
          <ac:chgData name="Rafael Izukawa" userId="8cd3af5bce398e7e" providerId="LiveId" clId="{862A3F10-00A4-44A0-9034-9F538C73F4B2}" dt="2020-11-09T02:55:03.227" v="1131" actId="20577"/>
          <ac:spMkLst>
            <pc:docMk/>
            <pc:sldMk cId="3681843569" sldId="284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2:59:05.991" v="1143" actId="14100"/>
          <ac:picMkLst>
            <pc:docMk/>
            <pc:sldMk cId="3681843569" sldId="284"/>
            <ac:picMk id="3" creationId="{2C1AE769-FB34-4465-9DA9-91AEA6F3292B}"/>
          </ac:picMkLst>
        </pc:picChg>
      </pc:sldChg>
      <pc:sldChg chg="addSp delSp modSp add mod">
        <pc:chgData name="Rafael Izukawa" userId="8cd3af5bce398e7e" providerId="LiveId" clId="{862A3F10-00A4-44A0-9034-9F538C73F4B2}" dt="2020-11-09T03:02:40.724" v="1232" actId="14100"/>
        <pc:sldMkLst>
          <pc:docMk/>
          <pc:sldMk cId="3950920605" sldId="285"/>
        </pc:sldMkLst>
        <pc:spChg chg="add mod">
          <ac:chgData name="Rafael Izukawa" userId="8cd3af5bce398e7e" providerId="LiveId" clId="{862A3F10-00A4-44A0-9034-9F538C73F4B2}" dt="2020-11-09T03:00:40.273" v="1215" actId="20577"/>
          <ac:spMkLst>
            <pc:docMk/>
            <pc:sldMk cId="3950920605" sldId="285"/>
            <ac:spMk id="2" creationId="{1E70D05E-83E6-445B-8C44-0F2E9E62F515}"/>
          </ac:spMkLst>
        </pc:spChg>
        <pc:spChg chg="del mod">
          <ac:chgData name="Rafael Izukawa" userId="8cd3af5bce398e7e" providerId="LiveId" clId="{862A3F10-00A4-44A0-9034-9F538C73F4B2}" dt="2020-11-09T03:00:29.159" v="1182" actId="478"/>
          <ac:spMkLst>
            <pc:docMk/>
            <pc:sldMk cId="3950920605" sldId="285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3:02:40.724" v="1232" actId="14100"/>
          <ac:picMkLst>
            <pc:docMk/>
            <pc:sldMk cId="3950920605" sldId="285"/>
            <ac:picMk id="6" creationId="{F4D36FE5-3E1B-4276-91BA-3FB07972FD04}"/>
          </ac:picMkLst>
        </pc:picChg>
      </pc:sldChg>
      <pc:sldChg chg="delSp new del mod">
        <pc:chgData name="Rafael Izukawa" userId="8cd3af5bce398e7e" providerId="LiveId" clId="{862A3F10-00A4-44A0-9034-9F538C73F4B2}" dt="2020-11-09T02:53:43.384" v="1047" actId="47"/>
        <pc:sldMkLst>
          <pc:docMk/>
          <pc:sldMk cId="4202461071" sldId="285"/>
        </pc:sldMkLst>
        <pc:spChg chg="del">
          <ac:chgData name="Rafael Izukawa" userId="8cd3af5bce398e7e" providerId="LiveId" clId="{862A3F10-00A4-44A0-9034-9F538C73F4B2}" dt="2020-11-09T02:53:36.868" v="1044" actId="478"/>
          <ac:spMkLst>
            <pc:docMk/>
            <pc:sldMk cId="4202461071" sldId="285"/>
            <ac:spMk id="2" creationId="{E59C48B1-3E26-4387-A69C-34B1508A2552}"/>
          </ac:spMkLst>
        </pc:spChg>
        <pc:spChg chg="del">
          <ac:chgData name="Rafael Izukawa" userId="8cd3af5bce398e7e" providerId="LiveId" clId="{862A3F10-00A4-44A0-9034-9F538C73F4B2}" dt="2020-11-09T02:53:39.429" v="1045" actId="478"/>
          <ac:spMkLst>
            <pc:docMk/>
            <pc:sldMk cId="4202461071" sldId="285"/>
            <ac:spMk id="3" creationId="{CCAACF4F-E79C-4F12-88C8-4C3139C80FF5}"/>
          </ac:spMkLst>
        </pc:spChg>
      </pc:sldChg>
      <pc:sldChg chg="addSp modSp add mod">
        <pc:chgData name="Rafael Izukawa" userId="8cd3af5bce398e7e" providerId="LiveId" clId="{862A3F10-00A4-44A0-9034-9F538C73F4B2}" dt="2020-11-09T03:01:30.294" v="1226" actId="14100"/>
        <pc:sldMkLst>
          <pc:docMk/>
          <pc:sldMk cId="3179599652" sldId="286"/>
        </pc:sldMkLst>
        <pc:spChg chg="mod">
          <ac:chgData name="Rafael Izukawa" userId="8cd3af5bce398e7e" providerId="LiveId" clId="{862A3F10-00A4-44A0-9034-9F538C73F4B2}" dt="2020-11-09T03:01:07.667" v="1220" actId="20577"/>
          <ac:spMkLst>
            <pc:docMk/>
            <pc:sldMk cId="3179599652" sldId="286"/>
            <ac:spMk id="2" creationId="{1E70D05E-83E6-445B-8C44-0F2E9E62F515}"/>
          </ac:spMkLst>
        </pc:spChg>
        <pc:picChg chg="add mod">
          <ac:chgData name="Rafael Izukawa" userId="8cd3af5bce398e7e" providerId="LiveId" clId="{862A3F10-00A4-44A0-9034-9F538C73F4B2}" dt="2020-11-09T03:01:30.294" v="1226" actId="14100"/>
          <ac:picMkLst>
            <pc:docMk/>
            <pc:sldMk cId="3179599652" sldId="286"/>
            <ac:picMk id="4" creationId="{4BD16959-FDD8-4744-8248-4830A1DE0EF7}"/>
          </ac:picMkLst>
        </pc:picChg>
      </pc:sldChg>
      <pc:sldChg chg="addSp delSp modSp new mod">
        <pc:chgData name="Rafael Izukawa" userId="8cd3af5bce398e7e" providerId="LiveId" clId="{862A3F10-00A4-44A0-9034-9F538C73F4B2}" dt="2020-11-09T03:05:49.268" v="1284" actId="14100"/>
        <pc:sldMkLst>
          <pc:docMk/>
          <pc:sldMk cId="3382878710" sldId="287"/>
        </pc:sldMkLst>
        <pc:spChg chg="del">
          <ac:chgData name="Rafael Izukawa" userId="8cd3af5bce398e7e" providerId="LiveId" clId="{862A3F10-00A4-44A0-9034-9F538C73F4B2}" dt="2020-11-09T03:03:07.425" v="1234" actId="478"/>
          <ac:spMkLst>
            <pc:docMk/>
            <pc:sldMk cId="3382878710" sldId="287"/>
            <ac:spMk id="2" creationId="{FB361501-5A83-4E7D-9365-D6BC145B098B}"/>
          </ac:spMkLst>
        </pc:spChg>
        <pc:spChg chg="del">
          <ac:chgData name="Rafael Izukawa" userId="8cd3af5bce398e7e" providerId="LiveId" clId="{862A3F10-00A4-44A0-9034-9F538C73F4B2}" dt="2020-11-09T03:03:10.930" v="1235" actId="478"/>
          <ac:spMkLst>
            <pc:docMk/>
            <pc:sldMk cId="3382878710" sldId="287"/>
            <ac:spMk id="3" creationId="{73CE886D-C903-48F7-BA9B-2656A1CD147D}"/>
          </ac:spMkLst>
        </pc:spChg>
        <pc:spChg chg="add mod">
          <ac:chgData name="Rafael Izukawa" userId="8cd3af5bce398e7e" providerId="LiveId" clId="{862A3F10-00A4-44A0-9034-9F538C73F4B2}" dt="2020-11-09T03:05:11.799" v="1278" actId="20577"/>
          <ac:spMkLst>
            <pc:docMk/>
            <pc:sldMk cId="3382878710" sldId="287"/>
            <ac:spMk id="5" creationId="{4A507F66-5BE6-4DBD-8F62-DA16313E362F}"/>
          </ac:spMkLst>
        </pc:spChg>
        <pc:picChg chg="add mod">
          <ac:chgData name="Rafael Izukawa" userId="8cd3af5bce398e7e" providerId="LiveId" clId="{862A3F10-00A4-44A0-9034-9F538C73F4B2}" dt="2020-11-09T03:05:49.268" v="1284" actId="14100"/>
          <ac:picMkLst>
            <pc:docMk/>
            <pc:sldMk cId="3382878710" sldId="287"/>
            <ac:picMk id="7" creationId="{2F9C2D0A-D89B-4F03-A2FD-91E5B8F448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B20FF-CC52-41AD-BC54-24FCEDA6E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065BE-49D7-49B0-91F2-5528BFEAB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A7D0E-3350-4A8E-ABEB-6F0E6446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07D71F-15A3-4447-90A6-8B52DBF9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217F4B-76C1-4A7B-B331-7FCACF91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8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64A28-38A2-4618-B0E4-87CDF4E0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3CBEB-B314-4136-A283-F02B961CB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36FE0A-FA82-41B6-BF31-1E5AF43F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A4307-C3EC-4FC9-ABC3-089E9955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380EA4-4359-4A8D-B4A6-41433935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72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1BEB40-B38C-42EA-B196-7A1EAA9D0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C8139-F34B-42AE-B985-C1956A03C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347B6E-0B1C-40F5-AF21-E4D21C9C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8F9405-87BC-4557-8941-B988CBF9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F7E4D8-9E50-4D5D-93B4-937BEA63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32344-9C63-420B-82CC-73E6829A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578867-F879-4340-9489-9BCFC122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DA727-8DD1-4BDB-84B4-E9A25C2F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07F0-8870-4B4D-A235-01D1330E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CF3152-72E3-4F42-A67B-D0EFF936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70E07-A690-4460-B628-E2B1FC55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7C0F08-70C1-483C-862C-DC65919E2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046B22-E43A-400D-814E-6164059C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C7DFB-BE7A-449D-813E-B5249CEE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7B73C-68E5-4E9A-83B5-18F94984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7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A4CB7-D8AD-4F9A-8A23-7CAA2C90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C0A0E-95A8-44EB-BC26-8407B47CB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065CEC-FDCF-4F46-BF4B-F7C16213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A17200-E2C3-4D80-BA13-94350ACC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3646EA-4938-45BB-A92A-2E022A0D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B20B51-35AA-4855-8E48-30ACFC83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3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2AF14-00F0-4807-89EB-4E721630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3B5D9E-BE7D-4B0B-B63E-3CDC553FB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488DD1-5099-4CC6-B8A1-64F7473E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45FE6D-1880-46EC-9336-D1D388171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E13140-48C7-4141-BF66-C11C3E49A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959B25-F18B-4FB0-8290-88FECE6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ED8EDC-4977-452F-8CC1-26773389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B5D496-C7C1-4172-846A-EA63E593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10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EECFD-92E2-4DD6-9985-354C2ED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33C913-FA60-42CF-9E19-18EFBAF4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155EA9-9AAA-4083-BE48-380212AB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F6786D-E756-45FD-BA9D-6CD1B215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81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2B134B-BF7E-4B7D-BF71-AACB2A10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222342-486F-4721-9786-1CF8648F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487A37-04EF-4F72-A53F-FCD0994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4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B051B-E232-4ED8-A2A9-82AC2519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7CE5E5-DB64-4598-82FF-D3C709AA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6A2D53-3307-4264-83E6-2E0EB734E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641366-1E01-45CD-A4C9-D181B18A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99052C-07EC-4013-A7FD-9198E994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88139-607C-4791-A2C0-0D8ACFF3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7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6D2A1-8766-4A86-99E9-6A05A699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1C29F7-95AF-49E6-A7E8-9BAE7D272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873EF3-BE81-4996-9F34-EB546B9AC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05E3E0-433A-4F87-B470-A7FD8BA8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234294-13AA-49E1-A3BD-A49AF146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75B566-86DB-46D1-A0F1-DD2F36D5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5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55A5D81-4AB5-4236-B640-3A17530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84CAE8-D8C7-4783-816C-8E9FCF73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D39BE-0FD0-4960-93CC-9D8DA385F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E6FCC-F9EB-4C46-A43E-494310C06FA8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132E8-E152-426A-9658-09CEE0DA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4B888B-EDEA-4474-833F-0D11838E8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5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46617C4-1BB5-43CB-8C11-4E722FF2FCA4}"/>
              </a:ext>
            </a:extLst>
          </p:cNvPr>
          <p:cNvSpPr txBox="1"/>
          <p:nvPr/>
        </p:nvSpPr>
        <p:spPr>
          <a:xfrm>
            <a:off x="0" y="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Index da página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EF0C961-925E-4E37-B3FE-2593A2053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36"/>
            <a:ext cx="12192000" cy="65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Pagamento2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BA7929-B5CF-4477-AA1D-1DFE5B803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424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Cliente para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B1A7C3B-75B6-4822-909B-A0030C84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20"/>
            <a:ext cx="12192000" cy="64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0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59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Realizar Pedido de Troca/Reembolso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6359796-7878-40C5-9814-623C1F90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501"/>
            <a:ext cx="12192000" cy="64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E69881A-F7FE-42CC-8191-C1AE2A963800}"/>
              </a:ext>
            </a:extLst>
          </p:cNvPr>
          <p:cNvSpPr txBox="1"/>
          <p:nvPr/>
        </p:nvSpPr>
        <p:spPr>
          <a:xfrm>
            <a:off x="0" y="0"/>
            <a:ext cx="376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Realizar Pedido de Troca/Reembolso 2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AEFEBB5-5B6C-4C45-BED8-D363F9AD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51"/>
            <a:ext cx="12192000" cy="64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Acompanhar Pedido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F3FA48-A896-4785-B3FA-A492B198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426"/>
            <a:ext cx="12192000" cy="64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70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Logar</a:t>
            </a:r>
            <a:r>
              <a:rPr lang="pt-BR" dirty="0"/>
              <a:t> Conta Administrador/Vendedor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3A1AE28-050D-4ABB-8B31-C000D270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7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A507F66-5BE6-4DBD-8F62-DA16313E362F}"/>
              </a:ext>
            </a:extLst>
          </p:cNvPr>
          <p:cNvSpPr txBox="1"/>
          <p:nvPr/>
        </p:nvSpPr>
        <p:spPr>
          <a:xfrm>
            <a:off x="0" y="0"/>
            <a:ext cx="417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Recuperar Senha Administrador/Vendedor</a:t>
            </a: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F9C2D0A-D89B-4F03-A2FD-91E5B8F4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1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Administrador</a:t>
            </a:r>
          </a:p>
        </p:txBody>
      </p:sp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D2DF5558-1C45-40F6-B771-39369EBF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551"/>
            <a:ext cx="12192000" cy="64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0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0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Cadastro Conta Administrador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C46BA6E-0F07-4EFC-8E83-882A6504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3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Cadastro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8BEFFF0-633F-4E12-8E7A-E7D8BCF5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393"/>
            <a:ext cx="12192000" cy="64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Logar</a:t>
            </a:r>
            <a:r>
              <a:rPr lang="pt-BR" dirty="0"/>
              <a:t> 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7A220D-6E5D-4444-864B-8BF8E09D5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18014"/>
            <a:ext cx="1153541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1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Cadastro Administrador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9CCF097-0D62-4152-BED3-27AFD981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96"/>
            <a:ext cx="12192000" cy="6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5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Cadastro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9F4D345-D3D4-4FFF-9C3E-2A2EE5A3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08"/>
            <a:ext cx="12192000" cy="65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57DB9543-567C-4173-92D7-2E7E4946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147616-F1C5-4BD7-91F8-897B45F37664}"/>
              </a:ext>
            </a:extLst>
          </p:cNvPr>
          <p:cNvSpPr txBox="1"/>
          <p:nvPr/>
        </p:nvSpPr>
        <p:spPr>
          <a:xfrm>
            <a:off x="0" y="0"/>
            <a:ext cx="17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Tabelas1</a:t>
            </a:r>
          </a:p>
        </p:txBody>
      </p:sp>
    </p:spTree>
    <p:extLst>
      <p:ext uri="{BB962C8B-B14F-4D97-AF65-F5344CB8AC3E}">
        <p14:creationId xmlns:p14="http://schemas.microsoft.com/office/powerpoint/2010/main" val="27794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8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Tabelas 2</a:t>
            </a:r>
          </a:p>
        </p:txBody>
      </p:sp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6045C43A-777A-48AA-A60C-ADA0AFE8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7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70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Vendedor</a:t>
            </a:r>
          </a:p>
        </p:txBody>
      </p:sp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3221E41D-C1E6-4ACD-A85C-39C88DF43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14"/>
            <a:ext cx="12192000" cy="64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5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634855-CA94-4C05-979A-8E72E53A7DBD}"/>
              </a:ext>
            </a:extLst>
          </p:cNvPr>
          <p:cNvSpPr txBox="1"/>
          <p:nvPr/>
        </p:nvSpPr>
        <p:spPr>
          <a:xfrm>
            <a:off x="0" y="0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Cadastrar Produto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245F2E5-D7DA-473B-BE37-09BF519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28"/>
            <a:ext cx="12192000" cy="6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634855-CA94-4C05-979A-8E72E53A7DBD}"/>
              </a:ext>
            </a:extLst>
          </p:cNvPr>
          <p:cNvSpPr txBox="1"/>
          <p:nvPr/>
        </p:nvSpPr>
        <p:spPr>
          <a:xfrm>
            <a:off x="0" y="0"/>
            <a:ext cx="214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Reabastecer Produto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1AE769-FB34-4465-9DA9-91AEA6F3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39"/>
            <a:ext cx="12192000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4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3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Histórico de Vendas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D88F9F-CF8A-4176-B461-77F98E14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83"/>
            <a:ext cx="12192000" cy="64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Agendamento Delivery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BF792A-45AF-4CFD-9475-12C1C2DF4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5"/>
            <a:ext cx="12192000" cy="6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6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Agendamento Retirada na Loja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1F63CA-D016-4FB8-93E9-D7C144FD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52"/>
            <a:ext cx="12192000" cy="65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7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Cadastrar Conta Cliente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49AAECD-EA53-43D9-BD9C-AF177E1C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5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0D05E-83E6-445B-8C44-0F2E9E62F515}"/>
              </a:ext>
            </a:extLst>
          </p:cNvPr>
          <p:cNvSpPr txBox="1"/>
          <p:nvPr/>
        </p:nvSpPr>
        <p:spPr>
          <a:xfrm>
            <a:off x="0" y="0"/>
            <a:ext cx="441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Vendedor para Cliente 1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4D36FE5-3E1B-4276-91BA-3FB07972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52"/>
            <a:ext cx="12192000" cy="65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0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0D05E-83E6-445B-8C44-0F2E9E62F515}"/>
              </a:ext>
            </a:extLst>
          </p:cNvPr>
          <p:cNvSpPr txBox="1"/>
          <p:nvPr/>
        </p:nvSpPr>
        <p:spPr>
          <a:xfrm>
            <a:off x="0" y="0"/>
            <a:ext cx="441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Vendedor para Cliente 2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BD16959-FDD8-4744-8248-4830A1DE0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71"/>
            <a:ext cx="12192000" cy="65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9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5BF9D7-DCBE-4849-B4B7-85F5C113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590"/>
            <a:ext cx="12192000" cy="65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6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13806"/>
            <a:ext cx="20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0EAB50-7C86-4798-B2D3-35CB4D29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38"/>
            <a:ext cx="12192000" cy="64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95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Histórico de Compras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81E9B19-E595-4D30-B4E9-2CA493A3D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11"/>
            <a:ext cx="12192000" cy="65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5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97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Produtos do Catálogo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5CF5E67-1683-4196-986B-71D4C4D9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02"/>
            <a:ext cx="12192000" cy="65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9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1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Carrinho de Compras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62060BE-1BD4-4BAF-8F55-A7CFEE05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242"/>
            <a:ext cx="12192000" cy="6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2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Pagamento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327B01-383B-442F-A8C3-BA991DC29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0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5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105</Words>
  <Application>Microsoft Office PowerPoint</Application>
  <PresentationFormat>Widescreen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Izukawa</dc:creator>
  <cp:lastModifiedBy>Rafael Izukawa</cp:lastModifiedBy>
  <cp:revision>1</cp:revision>
  <dcterms:created xsi:type="dcterms:W3CDTF">2020-11-09T02:07:29Z</dcterms:created>
  <dcterms:modified xsi:type="dcterms:W3CDTF">2020-11-16T00:15:53Z</dcterms:modified>
</cp:coreProperties>
</file>